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2" r:id="rId8"/>
    <p:sldId id="261" r:id="rId9"/>
    <p:sldId id="263" r:id="rId10"/>
    <p:sldId id="265" r:id="rId11"/>
    <p:sldId id="268" r:id="rId12"/>
    <p:sldId id="267" r:id="rId13"/>
    <p:sldId id="26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94660"/>
  </p:normalViewPr>
  <p:slideViewPr>
    <p:cSldViewPr>
      <p:cViewPr varScale="1">
        <p:scale>
          <a:sx n="111" d="100"/>
          <a:sy n="111" d="100"/>
        </p:scale>
        <p:origin x="124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81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90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84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643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789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6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942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35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9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60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3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22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76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7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83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52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36963"/>
            <a:ext cx="3644900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8077200" cy="3530600"/>
          </a:xfrm>
        </p:spPr>
        <p:txBody>
          <a:bodyPr/>
          <a:lstStyle/>
          <a:p>
            <a:r>
              <a:rPr lang="en-GB" dirty="0" smtClean="0"/>
              <a:t>Packard E. 2007. </a:t>
            </a:r>
            <a:r>
              <a:rPr lang="en-GB" i="1" dirty="0" smtClean="0"/>
              <a:t>That teenage feeling.</a:t>
            </a:r>
            <a:r>
              <a:rPr lang="en-GB" dirty="0" smtClean="0"/>
              <a:t> [Online]. April 2007. Available online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www.apa.org/monitor/apr07/teenage.aspx</a:t>
            </a:r>
            <a:r>
              <a:rPr lang="en-GB" dirty="0" smtClean="0"/>
              <a:t> [Date of access: Thursday 13</a:t>
            </a:r>
            <a:r>
              <a:rPr lang="en-GB" baseline="30000" dirty="0" smtClean="0"/>
              <a:t>th</a:t>
            </a:r>
            <a:r>
              <a:rPr lang="en-GB" dirty="0" smtClean="0"/>
              <a:t> October 2016].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1962" y="2514600"/>
            <a:ext cx="6345260" cy="35306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Unravel 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Switches/levers/</a:t>
            </a:r>
            <a:br>
              <a:rPr lang="en-GB" sz="2000" dirty="0" smtClean="0"/>
            </a:br>
            <a:r>
              <a:rPr lang="en-GB" sz="2000" dirty="0" smtClean="0"/>
              <a:t>	buttons etc.</a:t>
            </a: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sz="2200" dirty="0" smtClean="0"/>
          </a:p>
          <a:p>
            <a:endParaRPr lang="en-GB" sz="2200" dirty="0"/>
          </a:p>
          <a:p>
            <a:r>
              <a:rPr lang="en-GB" sz="2200" dirty="0"/>
              <a:t>Collect diary memories</a:t>
            </a:r>
          </a:p>
          <a:p>
            <a:pPr>
              <a:buNone/>
            </a:pPr>
            <a:endParaRPr lang="en-GB" sz="2200" dirty="0" smtClean="0"/>
          </a:p>
          <a:p>
            <a:pPr>
              <a:buNone/>
            </a:pPr>
            <a:endParaRPr lang="en-GB" sz="2200" dirty="0"/>
          </a:p>
          <a:p>
            <a:pPr>
              <a:buNone/>
            </a:pPr>
            <a:endParaRPr lang="en-GB" sz="2200" dirty="0"/>
          </a:p>
          <a:p>
            <a:r>
              <a:rPr lang="en-GB" sz="2200" dirty="0"/>
              <a:t>Over time, piece together narrative</a:t>
            </a:r>
            <a:r>
              <a:rPr lang="en-GB" sz="2200" dirty="0" smtClean="0"/>
              <a:t>.</a:t>
            </a:r>
          </a:p>
          <a:p>
            <a:endParaRPr lang="en-GB" sz="2200" dirty="0" smtClean="0"/>
          </a:p>
          <a:p>
            <a:r>
              <a:rPr lang="en-GB" sz="2200" dirty="0" smtClean="0"/>
              <a:t>Collecting additional “Attempts”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286000"/>
            <a:ext cx="3352800" cy="23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143</TotalTime>
  <Words>196</Words>
  <Application>Microsoft Office PowerPoint</Application>
  <PresentationFormat>On-screen Show (4:3)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Level 4/5 Group 5</vt:lpstr>
      <vt:lpstr>Emotion 1: Onism</vt:lpstr>
      <vt:lpstr>Emotion 2: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Mood boards</vt:lpstr>
      <vt:lpstr>Art style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Joseph</cp:lastModifiedBy>
  <cp:revision>32</cp:revision>
  <dcterms:created xsi:type="dcterms:W3CDTF">2016-10-12T09:07:10Z</dcterms:created>
  <dcterms:modified xsi:type="dcterms:W3CDTF">2016-10-19T09:19:20Z</dcterms:modified>
</cp:coreProperties>
</file>